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7798"/>
    <a:srgbClr val="96C4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775"/>
    <p:restoredTop sz="96208"/>
  </p:normalViewPr>
  <p:slideViewPr>
    <p:cSldViewPr snapToGrid="0" snapToObjects="1">
      <p:cViewPr varScale="1">
        <p:scale>
          <a:sx n="37" d="100"/>
          <a:sy n="37" d="100"/>
        </p:scale>
        <p:origin x="21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  <a:lvl2pPr marL="685800" indent="0">
              <a:buFontTx/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29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881" y="6491957"/>
            <a:ext cx="6875144" cy="13441964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685800" indent="0">
              <a:buFontTx/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8FE9843-9D6D-3141-B426-CBFA39BFAD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2975" y="6491956"/>
            <a:ext cx="4572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597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60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2B8623-C136-DB41-B645-A06E5AE5E53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1587"/>
            <a:ext cx="13716000" cy="24384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854E69-52D4-A879-944E-B54AEB60151F}"/>
              </a:ext>
            </a:extLst>
          </p:cNvPr>
          <p:cNvSpPr txBox="1"/>
          <p:nvPr userDrawn="1"/>
        </p:nvSpPr>
        <p:spPr>
          <a:xfrm>
            <a:off x="3689440" y="22907921"/>
            <a:ext cx="9404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i="1" dirty="0" err="1">
                <a:solidFill>
                  <a:srgbClr val="2F7798"/>
                </a:solidFill>
              </a:rPr>
              <a:t>umaryland.edu</a:t>
            </a:r>
            <a:r>
              <a:rPr lang="en-US" sz="3600" b="1" i="1" dirty="0">
                <a:solidFill>
                  <a:srgbClr val="2F7798"/>
                </a:solidFill>
              </a:rPr>
              <a:t>/sustainability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34AF3-39B1-0726-6580-ACD08421AB19}"/>
              </a:ext>
            </a:extLst>
          </p:cNvPr>
          <p:cNvSpPr txBox="1"/>
          <p:nvPr userDrawn="1"/>
        </p:nvSpPr>
        <p:spPr>
          <a:xfrm>
            <a:off x="2717109" y="23621870"/>
            <a:ext cx="10376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effectLst/>
                <a:latin typeface="+mn-lt"/>
              </a:rPr>
              <a:t>A UNIT OF ADMINISTRATION AND FINANCE</a:t>
            </a:r>
          </a:p>
        </p:txBody>
      </p:sp>
    </p:spTree>
    <p:extLst>
      <p:ext uri="{BB962C8B-B14F-4D97-AF65-F5344CB8AC3E}">
        <p14:creationId xmlns:p14="http://schemas.microsoft.com/office/powerpoint/2010/main" val="133289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1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rgbClr val="96C43A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b="1" kern="1200">
          <a:solidFill>
            <a:srgbClr val="2F7798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D31DC-55AC-2C4C-A81B-5CC1577CF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5D0FE-F4CF-6247-9974-E331BFC84D2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42975" y="6491956"/>
            <a:ext cx="11830050" cy="1547343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80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FB4EC-A0F7-1845-8BA9-578397FF8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20497-9B4B-2E47-A087-1DF826475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96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3808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30291FD-0D02-3C42-B907-4FF1B7F34DC2}" vid="{C2668183-51F2-224A-9FAF-6298AB3C37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Custom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Baffuto, Michelle</dc:creator>
  <cp:lastModifiedBy>Baffuto, Michelle</cp:lastModifiedBy>
  <cp:revision>2</cp:revision>
  <dcterms:created xsi:type="dcterms:W3CDTF">2023-09-21T17:42:47Z</dcterms:created>
  <dcterms:modified xsi:type="dcterms:W3CDTF">2023-11-01T15:45:31Z</dcterms:modified>
</cp:coreProperties>
</file>